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73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E7858"/>
    <a:srgbClr val="AEA88A"/>
    <a:srgbClr val="192E31"/>
    <a:srgbClr val="FCD1A7"/>
    <a:srgbClr val="733512"/>
    <a:srgbClr val="205239"/>
    <a:srgbClr val="182B2F"/>
    <a:srgbClr val="CCAA83"/>
    <a:srgbClr val="08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4" y="-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3531-BD39-4631-A7BC-2063A4BE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E7EDF-AF79-43AC-87B8-17B03970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CE57-3F83-451D-B054-C3CD09C2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A123F-7620-4BD5-A2C6-E5FFC82A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0EFB7-C86D-40F3-B954-D404757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9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452A-7C24-4BD6-ACF5-507DA67C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7A7F-D326-464A-8E9E-29ABB3D0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BFE98-EE87-4B26-BF69-5B08FB7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A0EE-99BD-4E99-9436-21A457EC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2866-35E4-4F22-8301-77D6346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6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DA22-940F-4349-8630-986AD297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9569-9288-433B-B3C6-0F607A20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5C663-303B-4FEC-81A0-ED8AD113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B1A5A-D4C3-4249-BEAE-C47DA1CD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B3E8A-2311-4D96-B47C-105CF0A5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70B8C-B941-4C78-A0CD-7BEC9A68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4D3D-77EC-49A5-9100-28BC1994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8802-9D1E-4778-AC14-8DF5DFF1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05D2C-BCE2-4C07-914F-FEE9CE58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B0659-7F89-40BB-BA9B-0E7FC5017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4957-DF22-4A40-BC47-DC5FD280D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FCEA1-8AEA-49E0-8494-455F648E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185A4-A938-4717-A411-1C9AF9E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346FC-8F9C-4930-BDFD-D29C17A9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8E46-7E9C-49E0-9F3C-44096D0F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FE8D5-57CE-4600-95EF-7D02BDFF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B9CB4-898F-41FB-890C-CE29E7D3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31D42-E881-48EE-9A3B-D7DB1179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84C5D-77AE-4DF1-8DFD-8B1B3C61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1A53E-10FF-4588-9FD7-EB5845A6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643F-1A91-4B83-ABCD-00A14AB7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CB24-B446-4243-A89A-7E43AFCE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897D-CF45-4CDE-848C-1053A965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EBAFB-99A8-4710-9D39-F625AF8B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C10A-09E2-4132-9B39-50B6E5C5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42C1-393F-4504-B38C-E5733BB5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2CD5-DAC0-4887-A36F-6C14F924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1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3AD-3F85-48DE-AEFB-7AAC3619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47860-67BE-4087-82E5-3DC22B338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5905D-6027-458C-AFF7-9A3F785E2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B5A11-01C3-41A9-B294-01BFFCC9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49AE-43A6-4C54-BC9B-3532ED54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597CA-5462-4ED2-8920-D98D21EE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3106-B99B-46D8-BD6A-C0EE0030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A505D-0FFB-4DE5-97F0-4D171B306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F629E-444E-4560-A629-9705EE6A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BF23E-D9B3-4EC7-87C9-6E3DE71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6A7B-C9CE-41FF-83EE-7555C478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D2DCE-9AE3-4DDF-9550-8F2C8049D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23327-1154-47BE-A63A-16B0D386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AB57-F5BA-4A8E-84F0-394BE411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E891D-73D0-4C6A-B669-252843EE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98B96-EA9C-4982-A75E-0FBF4255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829ECB-00F3-42B2-B128-33B3BAB93F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938" y="0"/>
            <a:ext cx="8767763" cy="695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E02DB-2985-441D-A63A-F03C81F0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7602D-D3C9-432B-9596-A83AF87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274B1-5D2B-4EB5-893B-3FF10A25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6FE97-346A-4539-8C00-887E14EFF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956" y="3058277"/>
            <a:ext cx="5748489" cy="1047371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1200" spc="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6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003AA9-A64B-441B-B640-06926B4DF9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0"/>
            <a:ext cx="2955925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15CD8C71-CDCB-4B66-A220-00EE08FD30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328" y="0"/>
            <a:ext cx="2712668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6944847D-09EF-4B0A-B6B2-619BA2D2F4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0684" y="2444851"/>
            <a:ext cx="2918637" cy="4413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6012508-D9F5-4D74-A051-556AC16E3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758" y="4413146"/>
            <a:ext cx="3617253" cy="24448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CA83D-1033-4DFF-9FA9-571380826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75" y="1476915"/>
            <a:ext cx="254896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56DA-3A13-477E-AEBF-805A7948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D6CF040-222F-40C5-B977-F368347774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1539" y="4924619"/>
            <a:ext cx="2020888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DB86F64-3750-4FD9-8332-F00263FFBC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C78BB5-C3E4-4ECD-8F9A-E690DAB8A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13" y="0"/>
            <a:ext cx="4002087" cy="2078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ABE8925-F92F-4CB0-A00F-B42C9F247C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2051050"/>
            <a:ext cx="3617913" cy="4806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BF863-F202-4C8A-ABC7-4596279F2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9457" y="3793638"/>
            <a:ext cx="2209801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D0535-3124-47F1-AB5B-92E2FC97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0EB6-1E81-4706-BC6C-828BB965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980C4-6A20-4321-8CDA-053726BF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9CA5252-AF4B-4041-B629-AAF37DFA2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1287" y="223257"/>
            <a:ext cx="2575119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C5C3C2D-92AB-4CD8-B00C-400110291D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2533650" cy="3414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C99FF6E-CE35-45DB-8EF2-458E600268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23100" y="0"/>
            <a:ext cx="5181009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C9BC45D4-131C-4605-9776-B7C5C7972D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38904" y="3447098"/>
            <a:ext cx="5165206" cy="3406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09A2C975-004F-488E-8C7D-72AC0E87374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33651" y="3423506"/>
            <a:ext cx="4487900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444F1E1-7DE0-4F38-A7CE-19B3827D5E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7742" y="815619"/>
            <a:ext cx="3117210" cy="185442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7F91F-4C8E-4C9F-BB46-B984A0162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87" y="4279396"/>
            <a:ext cx="1797202" cy="184708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E6F91-5610-40AC-961B-9933467D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3FF8-76E0-4C75-A885-4D913482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85D0B-C1F3-4002-962C-E360AA13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0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6B732B24-C8AC-4101-9D89-841B20359D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05617"/>
            <a:ext cx="5167385" cy="2923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447037DB-898C-419F-99D4-C90D7F953A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76877" y="2287"/>
            <a:ext cx="4554504" cy="19096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A11F5856-98BB-4528-9CDD-BE4110F872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51134" y="1010352"/>
            <a:ext cx="2447968" cy="2946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7F7ABEE9-4195-40A3-B95C-94B6547BB7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3401" y="3956969"/>
            <a:ext cx="4572000" cy="2902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43944-AAAD-4629-AC33-88D2186B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9878" y="4684196"/>
            <a:ext cx="2438722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FAFC1-ADBC-46CD-A4DB-E3DF9BB4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12021-C64A-4021-BFE6-08B2DCC0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CA3D-384A-4209-813F-5CD865D8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0C9836-7494-485C-B7E1-A248CBFE3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7423" y="2368931"/>
            <a:ext cx="3584575" cy="11176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7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umn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EACF35A-5622-4760-B68F-C66101E6A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0050" y="0"/>
            <a:ext cx="5514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344B9-D260-4EBF-89FE-9C682392A8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5025" y="1597025"/>
            <a:ext cx="2466975" cy="5260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3B5D6-8B1C-4B3A-83E7-94A0C3AB2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9096" y="4795868"/>
            <a:ext cx="247801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2FCFB-16AE-49C0-A2D7-5196E43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9230B-6D33-404A-BDF3-48A83854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8AAAA-6F10-4B88-9C41-7D7CAA8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EE48B49-B0E6-4ECD-A85C-6048F71B7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936" y="1255096"/>
            <a:ext cx="304701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3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B4B9F-BF9B-4D9A-8820-AA97EEF0B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113" y="-16481"/>
            <a:ext cx="8751887" cy="688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A0A4-FC5E-47B8-88F3-08A54B90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D6D16-4AAC-4D2C-9370-6124490A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100C-1708-4F04-9A39-E9430E4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80720-B8AB-4C5E-A3DE-161106A35D7C}"/>
              </a:ext>
            </a:extLst>
          </p:cNvPr>
          <p:cNvSpPr/>
          <p:nvPr userDrawn="1"/>
        </p:nvSpPr>
        <p:spPr>
          <a:xfrm>
            <a:off x="6982135" y="-16482"/>
            <a:ext cx="5209865" cy="1939918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92E31"/>
              </a:solidFill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A5DCC98E-8399-422A-95B9-91E724BAE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5774" y="197460"/>
            <a:ext cx="440399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E6DA-4836-4F37-829E-0556B1D3D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0542" y="2914270"/>
            <a:ext cx="4162590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4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50DF-6CC5-4A20-9976-D5032BF9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5D02-AA69-43CE-ABC9-45454605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FC09-2038-4448-BBA4-B96BFC39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C9E6-5B68-45ED-8F0B-25D6776C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FF6D-D999-47C4-866C-B498B62A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C864F-4EFB-489E-B557-560391F5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29F9B-DFED-4109-87CC-AF0CB809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A68E-391F-4277-A9D3-A19C13BC0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74B9-88AA-4D37-98A2-15CABEB51A78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F852-5EB9-4816-9B64-A8280088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BA8D-9FCE-438D-B4F3-62E4065FC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eens on wood">
            <a:extLst>
              <a:ext uri="{FF2B5EF4-FFF2-40B4-BE49-F238E27FC236}">
                <a16:creationId xmlns:a16="http://schemas.microsoft.com/office/drawing/2014/main" id="{92F9F53E-311C-43E5-9D88-71CB7E192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EC002-BB8D-4B70-BD2B-C7810535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9663" y="1923443"/>
            <a:ext cx="6813784" cy="37223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F50F6-4C1D-4A33-A73D-5C185649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Get Organized</a:t>
            </a:r>
            <a:br>
              <a:rPr lang="en-US" sz="3600" dirty="0"/>
            </a:br>
            <a:r>
              <a:rPr lang="en-US" sz="3600" dirty="0"/>
              <a:t>Get Shopping</a:t>
            </a:r>
            <a:br>
              <a:rPr lang="en-US" sz="3600" dirty="0"/>
            </a:br>
            <a:r>
              <a:rPr lang="en-US" sz="3600" dirty="0"/>
              <a:t>Get Cooking!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D02A1-9614-4A6F-83D9-EFA6C720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39" y="5084832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EDF1C-63EF-47BD-9789-B8546E28E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40" y="1900186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C6CB17D-2157-43D0-8A92-2CC52AC4F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4"/>
    </mc:Choice>
    <mc:Fallback xmlns="">
      <p:transition spd="slow" advTm="26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eens on wood">
            <a:extLst>
              <a:ext uri="{FF2B5EF4-FFF2-40B4-BE49-F238E27FC236}">
                <a16:creationId xmlns:a16="http://schemas.microsoft.com/office/drawing/2014/main" id="{92F9F53E-311C-43E5-9D88-71CB7E192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EC002-BB8D-4B70-BD2B-C7810535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818" y="603870"/>
            <a:ext cx="8279934" cy="5956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F50F6-4C1D-4A33-A73D-5C185649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94" y="916822"/>
            <a:ext cx="5748489" cy="2212271"/>
          </a:xfrm>
        </p:spPr>
        <p:txBody>
          <a:bodyPr>
            <a:noAutofit/>
          </a:bodyPr>
          <a:lstStyle/>
          <a:p>
            <a:r>
              <a:rPr lang="en-US" sz="1600" dirty="0"/>
              <a:t>Get Organized</a:t>
            </a:r>
            <a:br>
              <a:rPr lang="en-US" sz="1600" dirty="0"/>
            </a:br>
            <a:r>
              <a:rPr lang="en-US" sz="1600" dirty="0"/>
              <a:t>Get Shopping</a:t>
            </a:r>
            <a:br>
              <a:rPr lang="en-US" sz="1600" dirty="0"/>
            </a:br>
            <a:r>
              <a:rPr lang="en-US" sz="1600" dirty="0"/>
              <a:t>Get Cooking!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D02A1-9614-4A6F-83D9-EFA6C720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39" y="5084832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EDF1C-63EF-47BD-9789-B8546E28E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40" y="1900186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DF521-67D0-48CF-9506-A1AC63B5FC3C}"/>
              </a:ext>
            </a:extLst>
          </p:cNvPr>
          <p:cNvSpPr txBox="1"/>
          <p:nvPr/>
        </p:nvSpPr>
        <p:spPr>
          <a:xfrm>
            <a:off x="3909270" y="3129093"/>
            <a:ext cx="738231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STEP 1.  BUSY PEOPLE NEED A GAME PLAN</a:t>
            </a:r>
          </a:p>
          <a:p>
            <a:endParaRPr lang="en-US" sz="16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Set a day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Check your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Plan before shopping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Apps and websites such as “Plan to Eat”, “</a:t>
            </a:r>
            <a:r>
              <a:rPr lang="en-US" sz="1600" dirty="0" err="1">
                <a:latin typeface="Abadi" panose="020B0604020104020204" pitchFamily="34" charset="0"/>
              </a:rPr>
              <a:t>Pepperplate</a:t>
            </a:r>
            <a:r>
              <a:rPr lang="en-US" sz="1600" dirty="0">
                <a:latin typeface="Abadi" panose="020B0604020104020204" pitchFamily="34" charset="0"/>
              </a:rPr>
              <a:t>”, “</a:t>
            </a:r>
            <a:r>
              <a:rPr lang="en-US" sz="1600" dirty="0" err="1">
                <a:latin typeface="Abadi" panose="020B0604020104020204" pitchFamily="34" charset="0"/>
              </a:rPr>
              <a:t>Suggestic</a:t>
            </a:r>
            <a:r>
              <a:rPr lang="en-US" sz="1600" dirty="0">
                <a:latin typeface="Abadi" panose="020B0604020104020204" pitchFamily="34" charset="0"/>
              </a:rPr>
              <a:t>”,       “Eating Well”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Recipe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Save meal plans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DCCE1F3-9269-49EC-A0A3-BF4CD3C79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32"/>
    </mc:Choice>
    <mc:Fallback xmlns="">
      <p:transition spd="slow" advTm="7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eens on wood">
            <a:extLst>
              <a:ext uri="{FF2B5EF4-FFF2-40B4-BE49-F238E27FC236}">
                <a16:creationId xmlns:a16="http://schemas.microsoft.com/office/drawing/2014/main" id="{92F9F53E-311C-43E5-9D88-71CB7E192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EC002-BB8D-4B70-BD2B-C7810535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818" y="603870"/>
            <a:ext cx="8279934" cy="5956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F50F6-4C1D-4A33-A73D-5C185649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94" y="916822"/>
            <a:ext cx="5748489" cy="2212271"/>
          </a:xfrm>
        </p:spPr>
        <p:txBody>
          <a:bodyPr>
            <a:noAutofit/>
          </a:bodyPr>
          <a:lstStyle/>
          <a:p>
            <a:r>
              <a:rPr lang="en-US" sz="1600" dirty="0"/>
              <a:t>Get Organized</a:t>
            </a:r>
            <a:br>
              <a:rPr lang="en-US" sz="1600" dirty="0"/>
            </a:br>
            <a:r>
              <a:rPr lang="en-US" sz="1600" dirty="0"/>
              <a:t>Get Shopping</a:t>
            </a:r>
            <a:br>
              <a:rPr lang="en-US" sz="1600" dirty="0"/>
            </a:br>
            <a:r>
              <a:rPr lang="en-US" sz="1600" dirty="0"/>
              <a:t>Get Cooking!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D02A1-9614-4A6F-83D9-EFA6C720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39" y="5084832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EDF1C-63EF-47BD-9789-B8546E28E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40" y="1900186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DF521-67D0-48CF-9506-A1AC63B5FC3C}"/>
              </a:ext>
            </a:extLst>
          </p:cNvPr>
          <p:cNvSpPr txBox="1"/>
          <p:nvPr/>
        </p:nvSpPr>
        <p:spPr>
          <a:xfrm>
            <a:off x="3909270" y="3129093"/>
            <a:ext cx="738231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STEP 2.  KEEP YOUR DOUGH </a:t>
            </a:r>
          </a:p>
          <a:p>
            <a:endParaRPr lang="en-US" sz="16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Check to see what is on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Don’t limit yourself to one grocery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Plan before shopping, shop with your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Short cuts like cut up veggies, salad kits, rotisserie chicken </a:t>
            </a:r>
            <a:r>
              <a:rPr lang="en-US" sz="1600" dirty="0" err="1">
                <a:latin typeface="Abadi" panose="020B0604020104020204" pitchFamily="34" charset="0"/>
              </a:rPr>
              <a:t>etc</a:t>
            </a:r>
            <a:r>
              <a:rPr lang="en-US" sz="1600" dirty="0">
                <a:latin typeface="Abadi" panose="020B0604020104020204" pitchFamily="34" charset="0"/>
              </a:rPr>
              <a:t> are less costly than take-out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Good choices to save money on protein: canned tuna or salmon, eggs, frozen fish, chicken thighs instead of breasts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Meatless: beans, peas, lentils, nuts, seeds, meat alternatives, </a:t>
            </a:r>
            <a:r>
              <a:rPr lang="en-US" sz="1600" dirty="0" err="1">
                <a:latin typeface="Abadi" panose="020B0604020104020204" pitchFamily="34" charset="0"/>
              </a:rPr>
              <a:t>soyfoods</a:t>
            </a:r>
            <a:r>
              <a:rPr lang="en-US" sz="1600" dirty="0">
                <a:latin typeface="Abadi" panose="020B0604020104020204" pitchFamily="34" charset="0"/>
              </a:rPr>
              <a:t>, peanut butter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Trade some snack foods for fresh fruits and vegetables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6B55E65-BEF1-4F64-B648-53B8FE05A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48"/>
    </mc:Choice>
    <mc:Fallback xmlns="">
      <p:transition spd="slow" advTm="138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Greens on wood">
            <a:extLst>
              <a:ext uri="{FF2B5EF4-FFF2-40B4-BE49-F238E27FC236}">
                <a16:creationId xmlns:a16="http://schemas.microsoft.com/office/drawing/2014/main" id="{92F9F53E-311C-43E5-9D88-71CB7E192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EC002-BB8D-4B70-BD2B-C7810535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818" y="603870"/>
            <a:ext cx="8279934" cy="5956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F50F6-4C1D-4A33-A73D-5C185649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94" y="916822"/>
            <a:ext cx="5748489" cy="2212271"/>
          </a:xfrm>
        </p:spPr>
        <p:txBody>
          <a:bodyPr>
            <a:noAutofit/>
          </a:bodyPr>
          <a:lstStyle/>
          <a:p>
            <a:r>
              <a:rPr lang="en-US" sz="1600" dirty="0"/>
              <a:t>Get Organized</a:t>
            </a:r>
            <a:br>
              <a:rPr lang="en-US" sz="1600" dirty="0"/>
            </a:br>
            <a:r>
              <a:rPr lang="en-US" sz="1600" dirty="0"/>
              <a:t>Get Shopping</a:t>
            </a:r>
            <a:br>
              <a:rPr lang="en-US" sz="1600" dirty="0"/>
            </a:br>
            <a:r>
              <a:rPr lang="en-US" sz="1600" dirty="0"/>
              <a:t>Get Cooking!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D02A1-9614-4A6F-83D9-EFA6C720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39" y="5084832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EDF1C-63EF-47BD-9789-B8546E28E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40" y="1900186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DF521-67D0-48CF-9506-A1AC63B5FC3C}"/>
              </a:ext>
            </a:extLst>
          </p:cNvPr>
          <p:cNvSpPr txBox="1"/>
          <p:nvPr/>
        </p:nvSpPr>
        <p:spPr>
          <a:xfrm>
            <a:off x="3909270" y="3129093"/>
            <a:ext cx="7382312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</a:rPr>
              <a:t>STEP 3.  SAVE YOUR PRECIOUS TIME WITH A BIT OF PREP</a:t>
            </a:r>
          </a:p>
          <a:p>
            <a:endParaRPr lang="en-US" sz="16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Prep by cutting up vegetables, making baggies for crockpot, cooking chicken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Prevent tossing out unused or spoiled foods by using items that go bad in beginning of the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Read recipes twice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Assemble ingredients before starting to cook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</a:rPr>
              <a:t>Cook once, eat twice OR MORE!!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782F52E-12CA-4190-9E94-BABA99193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08"/>
    </mc:Choice>
    <mc:Fallback xmlns="">
      <p:transition spd="slow" advTm="110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5">
      <a:majorFont>
        <a:latin typeface="Arial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dBoard_InteriorDesign_Win32_SL_v2" id="{C3434119-9239-4410-B866-5833C0C8E55E}" vid="{1CCEAE08-29CA-4BF3-A3AA-0A0BAE96E3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8572B-BB4E-40AF-AE27-C1B70BBBFE3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1878FFB-76E4-4708-823E-50198E427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BEB89-547E-4B85-8E8A-E80451BE0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Mood board - Interior design</Template>
  <TotalTime>121</TotalTime>
  <Words>239</Words>
  <Application>Microsoft Office PowerPoint</Application>
  <PresentationFormat>Widescreen</PresentationFormat>
  <Paragraphs>28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Get Organized Get Shopping Get Cooking!</vt:lpstr>
      <vt:lpstr>Get Organized Get Shopping Get Cooking!</vt:lpstr>
      <vt:lpstr>Get Organized Get Shopping Get Cooking!</vt:lpstr>
      <vt:lpstr>Get Organized Get Shopping Get Cooking!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Organized Get Shopping Get Cooking!</dc:title>
  <dc:creator>Florey Miller</dc:creator>
  <cp:lastModifiedBy>Florey Miller</cp:lastModifiedBy>
  <cp:revision>6</cp:revision>
  <dcterms:created xsi:type="dcterms:W3CDTF">2022-01-20T20:26:50Z</dcterms:created>
  <dcterms:modified xsi:type="dcterms:W3CDTF">2022-03-09T19:56:38Z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